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5"/>
  </p:notesMasterIdLst>
  <p:sldIdLst>
    <p:sldId id="256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557" autoAdjust="0"/>
  </p:normalViewPr>
  <p:slideViewPr>
    <p:cSldViewPr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2E8F86C-494A-7B3D-2BB2-C2B634F6C3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F4869E5-F046-856B-8285-92AD41B2BA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554B86C2-4436-A09E-EEDD-3ABAF6B6B5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7406733-86DF-B980-0981-F5560AE3A6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6B7EAA7E-063D-8ACD-8AE2-C176ECC68D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D2158B7-4323-4C9B-184E-0925D028A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0784E95-EDE3-4E07-91B7-BB6945CA2F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00E75D3-CDC2-E28D-8676-7AA29821C8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63DF9-2F26-4AF2-81F8-6544E8CF2E3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18F4D86E-F81F-86B7-316E-FA7F8A77D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04CE6EE-0A01-5260-0A61-F3354ED07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Jesus often distilled truth into condensed but powerful statements. While not giving us every desired detail, these statements encapsulate the </a:t>
            </a:r>
            <a:r>
              <a:rPr lang="en-US" altLang="en-US"/>
              <a:t>essence of </a:t>
            </a:r>
            <a:r>
              <a:rPr lang="en-US" altLang="en-US" dirty="0"/>
              <a:t>truth and demonstrate Jesus’ mastery of it.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5648B0-E848-AAF1-9855-85A1F9080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A3169-77F5-45B4-ADDE-DD89353510B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956C368-B17E-5093-D648-51A369CBA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A303DE1-7AEB-1805-6BCB-0A86FD9EC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5FBC6D-851E-EF4D-070F-4644262B21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2E4DA-00D1-4418-BF08-D76344F8065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60D73543-D74D-4718-F46C-516FCF9448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AA3A46B-93C2-7AF4-8D21-CDB4BA7BE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A062EAA-353A-8A66-22F9-399D799ABA7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539D5E8-62AF-5F9C-5773-A590987B463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E5F7924D-A701-6FA5-72F0-6D3746EB556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56DDBFBD-A221-58F9-7AB8-78C045C9EF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644EBAF2-7D54-C930-0415-9EEAB93912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D7723A-1DCA-474C-8A6E-8F939A52A6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3908-1468-9A21-2D49-AE1C37D76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61022-6D9A-AD48-FC81-D8222B65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B6C06-A8D0-471C-1F34-8D31F6FC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0502A-3CE3-F579-60AC-751EEE32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2844B-A14B-E88C-F267-1A7D0AF8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8A2C1-8CC2-4188-80C3-949D6C4C0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77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329E9-B096-5C95-DA03-987977FA4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A08C4-03B1-7050-E354-B30A57198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E9D0A-42EA-A7C0-F316-1896C011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FB8DC-3A6F-CC3E-745A-7444E8F71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FEDCA-6B5A-298F-6778-AA862EA2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12CE-D030-412F-98B8-82981BF5E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6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9A3-805E-BE9F-4920-60FF22E2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F13F6-E9FC-C058-6032-ADDC3A822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4A19C-46F9-9238-EAD9-8CD2C28B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0A6FB-E327-7125-9B1B-92333C2C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89EE2-FE6B-A76A-CE16-0C7C0959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9CDD8-C94F-4E4A-927A-306F26F84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78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2783-C31C-0884-112C-A4F0E2481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E4F9C-6094-E36B-809A-4A2787A5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B765-0771-50C4-D36A-28CE8046F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9FCB0-FD44-E58C-A6CD-9ED92CB25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C1EB7-BD97-44BD-6CCA-3961E371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F2C4B-2BC6-4760-8D35-3A2319DFA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62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204C8-F3EE-B907-E782-9B02863D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517E-F72B-2DA8-4A6B-9747C69BA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61083-17D7-5195-013A-C24FD58A2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6206D-39A0-5D30-8A68-6C78A5F74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FD622-9CC2-5D8F-24FE-07945BDC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95897-4685-8A54-4977-BB2C0583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D8F10-4807-4EBD-B1D7-6E08DE1DE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92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D15DA-BDBB-7BB0-1EBD-7DD54011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74E6E-374A-A049-8E54-61E16E88D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E69D0-B49D-3EA9-4915-C35C05286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0FEED-0467-F2B9-42A2-3360B2CD3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AF6E58-3A54-C243-C625-CE65297D4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6587FA-EB1B-421A-F0DE-4C45269D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06ABC-4387-70F4-7970-C122F6B1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FF3B3-227C-2B10-24B4-C1066891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C297F-FE52-4511-AC49-7B525FDA3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60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2817-87CB-0D80-EF4F-DA7654ED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CB185-338F-E2FD-2DDD-AA6383261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7282-4858-4D46-24C8-84F5BB72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CF53C-11AA-EB5A-9840-790839CE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ED11B-6821-49A4-8E07-B46FAB60C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07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4F88B4-34B5-FD79-5DD9-F1E92BB9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1E02F-4FBA-67B6-3113-71B9B4B3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4855F-8803-5553-4AC6-6C9B1433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63AA5-22D6-492C-B1AD-4371CE4B2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57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F8C4-4018-E3B1-DD50-E2B49868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C36A3-82F9-DDBA-9BBF-1E85703D3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29863-3CDF-C9F3-0314-6AE5D7942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05C0D-182D-8ADD-F2CD-71056208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6767D-76F3-A70D-24CE-8FBEA54C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E5068-381E-2B00-E497-75FC027C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0CB3-7247-49AC-B78D-888143F92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52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0995-0AD4-45E4-238C-3D6047EE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793D7-EC6E-C6C8-0BF9-0DEDF10690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3BCFC-EA85-C1DC-B5A1-506FBDA4C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21EEF-0884-30D6-9C9B-EA640E86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096D8-766B-ACF1-5639-AF9B167C6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5229A-35EE-CF54-DF5A-41887087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EDF55-7F48-45D8-9D82-62EBFDC47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35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F0E0FD9-6C59-5FB0-28CC-D27FD878E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0003AF6-F0F4-7D7E-C108-4C88EA95D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D78B663-F902-4263-B3F9-89B056C7D8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6A12F45-4D36-0D34-457A-B35D46456A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68EF2D2-BF38-3E9F-2DD0-4AB3871509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9130E94D-F806-4AD5-84E2-B3D5F245E3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6" name="Rectangle 205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1EB00-33CF-FC35-816E-2F52E6F5F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68" b="2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058" name="Rectangle 205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1013B0E6-3B8E-269A-2B85-D1151B0D8459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802386" y="713871"/>
            <a:ext cx="7543800" cy="35955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en-US" sz="6000" dirty="0">
                <a:solidFill>
                  <a:srgbClr val="FFFFFF"/>
                </a:solidFill>
              </a:rPr>
              <a:t>Condensed Truth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38C554E-E8BC-6F2B-3E73-25BD275DDB3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97814" y="2987160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5">
                    <a:lumMod val="40000"/>
                    <a:lumOff val="60000"/>
                  </a:schemeClr>
                </a:solidFill>
                <a:effectLst/>
              </a:rPr>
              <a:t>Matthew 23:23-24; Mark 1:21-22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647CA5D-4C25-9536-26A5-A37452B82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066800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lang="en-US" altLang="en-US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Jesus Condensed the Truth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A0A2DEC-0DC9-2945-3A3C-4EAA2F3E8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8153400" cy="54102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ClrTx/>
              <a:buSzPct val="100000"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“What is the great commandment in the Law?”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(Matthew 22:35-40; 7:12; Rom. 13:8-10)</a:t>
            </a:r>
          </a:p>
          <a:p>
            <a:pPr marL="0" indent="0" algn="ctr">
              <a:spcBef>
                <a:spcPts val="1200"/>
              </a:spcBef>
              <a:buClrTx/>
              <a:buSzPct val="100000"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Teach us to pray.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(Luke 11:1-4; Matt. 5:11-16)</a:t>
            </a:r>
          </a:p>
          <a:p>
            <a:pPr marL="0" indent="0" algn="ctr">
              <a:spcBef>
                <a:spcPts val="1200"/>
              </a:spcBef>
              <a:buClrTx/>
              <a:buSzPct val="100000"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“Is it lawful for a man to divorce his wife for just any reason?”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(Matthew 19:1-9)</a:t>
            </a:r>
          </a:p>
          <a:p>
            <a:pPr marL="0" indent="0" algn="ctr">
              <a:spcBef>
                <a:spcPts val="1200"/>
              </a:spcBef>
              <a:buClrTx/>
              <a:buSzPct val="100000"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“Is it lawful to pay taxes to Caesar,               or not?”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(Matthew 22:17-21, 2 Corinthians 8:5)</a:t>
            </a:r>
          </a:p>
          <a:p>
            <a:pPr marL="0" indent="0" algn="ctr">
              <a:spcBef>
                <a:spcPts val="1200"/>
              </a:spcBef>
              <a:buClrTx/>
              <a:buSzPct val="100000"/>
              <a:buNone/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“What good thing shall I do that I may have eternal life?”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</a:rPr>
              <a:t>(Matthew 19:16-21)</a:t>
            </a:r>
          </a:p>
          <a:p>
            <a:pPr marL="404813" indent="-404813"/>
            <a:endParaRPr lang="en-US" altLang="en-US" sz="28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E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1C362762-2523-E049-7467-33F371FC6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1066800"/>
          </a:xfrm>
        </p:spPr>
        <p:txBody>
          <a:bodyPr/>
          <a:lstStyle/>
          <a:p>
            <a:r>
              <a:rPr lang="en-US" alt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Who Can Be Saved?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2361DC5-9A1C-B065-CEBD-1ED46562D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572000"/>
            <a:ext cx="8534400" cy="3962400"/>
          </a:xfrm>
        </p:spPr>
        <p:txBody>
          <a:bodyPr/>
          <a:lstStyle/>
          <a:p>
            <a:pPr marL="404813" indent="-404813">
              <a:buFont typeface="Wingdings" panose="05000000000000000000" pitchFamily="2" charset="2"/>
              <a:buNone/>
            </a:pPr>
            <a:r>
              <a:rPr lang="en-US" alt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“With men this is impossible, but with God all things are possible.” 						-- Matthew 19:26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5FF06-D21F-BACD-7EA5-E7DB17FEF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1524000"/>
            <a:ext cx="38608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build="p"/>
    </p:bldLst>
  </p:timing>
</p:sld>
</file>

<file path=ppt/theme/theme1.xml><?xml version="1.0" encoding="utf-8"?>
<a:theme xmlns:a="http://schemas.openxmlformats.org/drawingml/2006/main" name="Textured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156</TotalTime>
  <Words>168</Words>
  <Application>Microsoft Office PowerPoint</Application>
  <PresentationFormat>On-screen Show (4:3)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Candara</vt:lpstr>
      <vt:lpstr>Tahoma</vt:lpstr>
      <vt:lpstr>Wingdings</vt:lpstr>
      <vt:lpstr>Textured</vt:lpstr>
      <vt:lpstr>Condensed Truth</vt:lpstr>
      <vt:lpstr>Jesus Condensed the Truth</vt:lpstr>
      <vt:lpstr>Who Can Be Saved?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Condensed Truth</dc:title>
  <dc:creator>Steve</dc:creator>
  <cp:lastModifiedBy>Steve Klein</cp:lastModifiedBy>
  <cp:revision>8</cp:revision>
  <dcterms:created xsi:type="dcterms:W3CDTF">2009-12-11T21:18:51Z</dcterms:created>
  <dcterms:modified xsi:type="dcterms:W3CDTF">2023-12-09T15:49:03Z</dcterms:modified>
</cp:coreProperties>
</file>